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e6461bbe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e6461bbe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da58d0ba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ada58d0b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e5836651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e583665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dbc26d99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adbc26d99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e2fdb95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e2fdb95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e2fdb95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e2fdb95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e61fc11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e61fc11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e61fc11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e61fc11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e6461bb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e6461bb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628650" y="187602"/>
            <a:ext cx="7886700" cy="444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9132" l="0" r="0" t="0"/>
          <a:stretch/>
        </p:blipFill>
        <p:spPr>
          <a:xfrm>
            <a:off x="714375" y="187588"/>
            <a:ext cx="7715251" cy="42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628650" y="273849"/>
            <a:ext cx="7886700" cy="30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50" y="273850"/>
            <a:ext cx="8030075" cy="47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976050" y="119550"/>
            <a:ext cx="7191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1 – Detailed/Logical Data Flow Diagram for 06.07 Set Up Reminder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034921" y="1734972"/>
            <a:ext cx="3157800" cy="3633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06. 07 Set Up Reminders</a:t>
            </a:r>
            <a:endParaRPr sz="1100"/>
          </a:p>
        </p:txBody>
      </p:sp>
      <p:sp>
        <p:nvSpPr>
          <p:cNvPr id="83" name="Google Shape;83;p17"/>
          <p:cNvSpPr/>
          <p:nvPr/>
        </p:nvSpPr>
        <p:spPr>
          <a:xfrm>
            <a:off x="2886749" y="3601444"/>
            <a:ext cx="1724700" cy="4848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952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07. Accounts Receivable</a:t>
            </a:r>
            <a:endParaRPr sz="1100"/>
          </a:p>
        </p:txBody>
      </p:sp>
      <p:sp>
        <p:nvSpPr>
          <p:cNvPr id="84" name="Google Shape;84;p17"/>
          <p:cNvSpPr/>
          <p:nvPr/>
        </p:nvSpPr>
        <p:spPr>
          <a:xfrm>
            <a:off x="6131257" y="3572303"/>
            <a:ext cx="1622400" cy="3819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952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Accounting Reports</a:t>
            </a:r>
            <a:endParaRPr sz="1100"/>
          </a:p>
        </p:txBody>
      </p:sp>
      <p:sp>
        <p:nvSpPr>
          <p:cNvPr id="85" name="Google Shape;85;p17"/>
          <p:cNvSpPr txBox="1"/>
          <p:nvPr/>
        </p:nvSpPr>
        <p:spPr>
          <a:xfrm>
            <a:off x="1791845" y="2547279"/>
            <a:ext cx="1724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DF-In: Contact Email, Customer Details</a:t>
            </a:r>
            <a:endParaRPr sz="1100"/>
          </a:p>
        </p:txBody>
      </p:sp>
      <p:sp>
        <p:nvSpPr>
          <p:cNvPr id="86" name="Google Shape;86;p17"/>
          <p:cNvSpPr txBox="1"/>
          <p:nvPr/>
        </p:nvSpPr>
        <p:spPr>
          <a:xfrm>
            <a:off x="6640012" y="2536650"/>
            <a:ext cx="2168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DF-Out: Reminder Logs,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 Updates</a:t>
            </a:r>
            <a:endParaRPr sz="1100"/>
          </a:p>
        </p:txBody>
      </p:sp>
      <p:pic>
        <p:nvPicPr>
          <p:cNvPr descr="What are Use Cases in functional design? - Van Ons Digital Agency" id="87" name="Google Shape;87;p17"/>
          <p:cNvPicPr preferRelativeResize="0"/>
          <p:nvPr/>
        </p:nvPicPr>
        <p:blipFill rotWithShape="1">
          <a:blip r:embed="rId3">
            <a:alphaModFix/>
          </a:blip>
          <a:srcRect b="9326" l="22017" r="22855" t="7919"/>
          <a:stretch/>
        </p:blipFill>
        <p:spPr>
          <a:xfrm>
            <a:off x="7320307" y="797258"/>
            <a:ext cx="586308" cy="93771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7755205" y="1207038"/>
            <a:ext cx="1504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</a:t>
            </a:r>
            <a:endParaRPr sz="1100"/>
          </a:p>
        </p:txBody>
      </p:sp>
      <p:cxnSp>
        <p:nvCxnSpPr>
          <p:cNvPr id="89" name="Google Shape;89;p17"/>
          <p:cNvCxnSpPr>
            <a:stCxn id="82" idx="0"/>
          </p:cNvCxnSpPr>
          <p:nvPr/>
        </p:nvCxnSpPr>
        <p:spPr>
          <a:xfrm flipH="1" rot="10800000">
            <a:off x="4613821" y="1074972"/>
            <a:ext cx="2706600" cy="660000"/>
          </a:xfrm>
          <a:prstGeom prst="straightConnector1">
            <a:avLst/>
          </a:prstGeom>
          <a:noFill/>
          <a:ln cap="flat" cmpd="sng" w="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0" name="Google Shape;90;p17"/>
          <p:cNvSpPr txBox="1"/>
          <p:nvPr/>
        </p:nvSpPr>
        <p:spPr>
          <a:xfrm>
            <a:off x="4852629" y="930039"/>
            <a:ext cx="1852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1" name="Google Shape;91;p17"/>
          <p:cNvSpPr txBox="1"/>
          <p:nvPr/>
        </p:nvSpPr>
        <p:spPr>
          <a:xfrm>
            <a:off x="6156846" y="1497984"/>
            <a:ext cx="157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2" name="Google Shape;92;p17"/>
          <p:cNvSpPr txBox="1"/>
          <p:nvPr/>
        </p:nvSpPr>
        <p:spPr>
          <a:xfrm>
            <a:off x="501806" y="4498331"/>
            <a:ext cx="2168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248813" y="2714138"/>
            <a:ext cx="1430700" cy="6603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952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Contacts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(Customer Data)</a:t>
            </a:r>
            <a:endParaRPr sz="1100"/>
          </a:p>
        </p:txBody>
      </p:sp>
      <p:cxnSp>
        <p:nvCxnSpPr>
          <p:cNvPr id="94" name="Google Shape;94;p17"/>
          <p:cNvCxnSpPr>
            <a:stCxn id="93" idx="0"/>
            <a:endCxn id="82" idx="1"/>
          </p:cNvCxnSpPr>
          <p:nvPr/>
        </p:nvCxnSpPr>
        <p:spPr>
          <a:xfrm flipH="1" rot="10800000">
            <a:off x="964163" y="1916738"/>
            <a:ext cx="2070900" cy="797400"/>
          </a:xfrm>
          <a:prstGeom prst="straightConnector1">
            <a:avLst/>
          </a:prstGeom>
          <a:noFill/>
          <a:ln cap="flat" cmpd="sng" w="71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7"/>
          <p:cNvSpPr/>
          <p:nvPr/>
        </p:nvSpPr>
        <p:spPr>
          <a:xfrm>
            <a:off x="248813" y="1015444"/>
            <a:ext cx="1430700" cy="6603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952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06. Invoicing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(Invoice Data)</a:t>
            </a:r>
            <a:endParaRPr sz="1100"/>
          </a:p>
        </p:txBody>
      </p:sp>
      <p:cxnSp>
        <p:nvCxnSpPr>
          <p:cNvPr id="96" name="Google Shape;96;p17"/>
          <p:cNvCxnSpPr>
            <a:stCxn id="95" idx="3"/>
          </p:cNvCxnSpPr>
          <p:nvPr/>
        </p:nvCxnSpPr>
        <p:spPr>
          <a:xfrm>
            <a:off x="1679513" y="1345594"/>
            <a:ext cx="1808100" cy="390000"/>
          </a:xfrm>
          <a:prstGeom prst="straightConnector1">
            <a:avLst/>
          </a:prstGeom>
          <a:noFill/>
          <a:ln cap="flat" cmpd="sng" w="71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 txBox="1"/>
          <p:nvPr/>
        </p:nvSpPr>
        <p:spPr>
          <a:xfrm rot="724118">
            <a:off x="1794784" y="1139406"/>
            <a:ext cx="2021684" cy="24265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DF-In: Invoice Headers,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Due Dates, Amounts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7"/>
          <p:cNvCxnSpPr>
            <a:stCxn id="83" idx="0"/>
            <a:endCxn id="82" idx="2"/>
          </p:cNvCxnSpPr>
          <p:nvPr/>
        </p:nvCxnSpPr>
        <p:spPr>
          <a:xfrm flipH="1" rot="10800000">
            <a:off x="3749099" y="2098144"/>
            <a:ext cx="864600" cy="1503300"/>
          </a:xfrm>
          <a:prstGeom prst="straightConnector1">
            <a:avLst/>
          </a:prstGeom>
          <a:noFill/>
          <a:ln cap="flat" cmpd="sng" w="71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>
            <a:off x="4194338" y="2668209"/>
            <a:ext cx="18081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DF-In: Invoice Status,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Aging Info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Google Shape;100;p17"/>
          <p:cNvCxnSpPr>
            <a:stCxn id="82" idx="3"/>
            <a:endCxn id="84" idx="0"/>
          </p:cNvCxnSpPr>
          <p:nvPr/>
        </p:nvCxnSpPr>
        <p:spPr>
          <a:xfrm>
            <a:off x="6192721" y="1916622"/>
            <a:ext cx="749700" cy="1655700"/>
          </a:xfrm>
          <a:prstGeom prst="straightConnector1">
            <a:avLst/>
          </a:prstGeom>
          <a:noFill/>
          <a:ln cap="flat" cmpd="sng" w="71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628650" y="2518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Level 1 – Detailed/Logical Data Flow Diagram for 07.05 Add a Bank Account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25"/>
            <a:ext cx="78867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Level 1 – Detailed/Logical Data Flow Diagram for 07.04 Reconcile Transactions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1087786" y="1369225"/>
            <a:ext cx="74541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25"/>
            <a:ext cx="7886700" cy="31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628650" y="265777"/>
            <a:ext cx="7886700" cy="436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65775"/>
            <a:ext cx="7715251" cy="46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628650" y="304852"/>
            <a:ext cx="7886700" cy="4327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628650" y="242327"/>
            <a:ext cx="7886700" cy="439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81400"/>
            <a:ext cx="7715251" cy="44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